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09d6d3c7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09d6d3c7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09d6d3c7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09d6d3c7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09d6d3c7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809d6d3c7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09d6d3c7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09d6d3c7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09d6d3c7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09d6d3c7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809d6d3c7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809d6d3c7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09d6d3c7d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09d6d3c7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809d6d3c7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809d6d3c7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09d6d3c7d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09d6d3c7d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09d6d3c7d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809d6d3c7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5cd6006e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5cd6006e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09d6d3c7d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09d6d3c7d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09d6d3c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09d6d3c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09d6d3c7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09d6d3c7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09d6d3c7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09d6d3c7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09d6d3c7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809d6d3c7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09d6d3c7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09d6d3c7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09d6d3c7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09d6d3c7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09d6d3c7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809d6d3c7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Inventory Check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Computing Project - 12/06/2020 </a:t>
            </a:r>
            <a:endParaRPr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7952" y="37141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Supervisor: Dr. Edward Anstead </a:t>
            </a:r>
            <a:endParaRPr/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1350" y="1739400"/>
            <a:ext cx="1664700" cy="166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2 - Homepage</a:t>
            </a:r>
            <a:endParaRPr/>
          </a:p>
        </p:txBody>
      </p:sp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875" y="1283175"/>
            <a:ext cx="7358252" cy="37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2 - Product</a:t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63" y="1272050"/>
            <a:ext cx="8147886" cy="37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2 - </a:t>
            </a:r>
            <a:r>
              <a:rPr lang="en-GB"/>
              <a:t>Analytic</a:t>
            </a:r>
            <a:endParaRPr/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8825" y="1283175"/>
            <a:ext cx="6506359" cy="37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2 - Contact us</a:t>
            </a: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175" y="1272050"/>
            <a:ext cx="6013644" cy="37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front-end design</a:t>
            </a:r>
            <a:r>
              <a:rPr lang="en-GB"/>
              <a:t> - Homepage</a:t>
            </a:r>
            <a:endParaRPr/>
          </a:p>
        </p:txBody>
      </p:sp>
      <p:pic>
        <p:nvPicPr>
          <p:cNvPr id="166" name="Google Shape;1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6663" y="1249800"/>
            <a:ext cx="7294277" cy="370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front-end design - Product</a:t>
            </a:r>
            <a:endParaRPr/>
          </a:p>
        </p:txBody>
      </p:sp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275" y="1260950"/>
            <a:ext cx="8543059" cy="37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front-end design - </a:t>
            </a:r>
            <a:r>
              <a:rPr lang="en-GB"/>
              <a:t>Analytics</a:t>
            </a:r>
            <a:endParaRPr/>
          </a:p>
        </p:txBody>
      </p:sp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338" y="1283175"/>
            <a:ext cx="6767316" cy="37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front-end design - Contact us</a:t>
            </a:r>
            <a:endParaRPr/>
          </a:p>
        </p:txBody>
      </p:sp>
      <p:pic>
        <p:nvPicPr>
          <p:cNvPr id="184" name="Google Shape;18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550" y="1283175"/>
            <a:ext cx="6767316" cy="37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Development &amp; Testing</a:t>
            </a:r>
            <a:endParaRPr/>
          </a:p>
        </p:txBody>
      </p:sp>
      <p:sp>
        <p:nvSpPr>
          <p:cNvPr id="190" name="Google Shape;190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Developed using various programming language such as HTML, CSS, JavaScript, MySQL, API and PHP.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Use of Gantt Chart.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Testing approach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-GB"/>
              <a:t>Normal Testing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-GB"/>
              <a:t>User testing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Evaluation</a:t>
            </a:r>
            <a:endParaRPr/>
          </a:p>
        </p:txBody>
      </p:sp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High technical standard in front-end and back-end of the system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Good use of gantt chart to keep on going with the current tasks.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Stable system to help the local shopkeeper.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Good feedback from my uncle and other shopkeeper.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From research: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-GB"/>
              <a:t>Lack of suitable system.</a:t>
            </a:r>
            <a:br>
              <a:rPr lang="en-GB"/>
            </a:b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-GB"/>
              <a:t>Use spreadsheet to manage their stocks.   </a:t>
            </a:r>
            <a:br>
              <a:rPr lang="en-GB"/>
            </a:b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-GB"/>
              <a:t>Old techniques in use e.g. Record in a piece of paper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type="title"/>
          </p:nvPr>
        </p:nvSpPr>
        <p:spPr>
          <a:xfrm>
            <a:off x="727650" y="2571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Scope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Build system to manage their inventory stock.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Store data in the database.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Retrieve information when needed.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Analyse the data  in </a:t>
            </a:r>
            <a:r>
              <a:rPr lang="en-GB"/>
              <a:t>backend</a:t>
            </a:r>
            <a:r>
              <a:rPr lang="en-GB"/>
              <a:t> and display them in chart view.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Use Case Diagram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Wireframe 1 and 2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/>
              <a:t>Final front-end design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2613" y="960375"/>
            <a:ext cx="4358775" cy="408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1 - Homepage</a:t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8275" y="1283175"/>
            <a:ext cx="5967444" cy="370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1 - Product</a:t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713" y="1260925"/>
            <a:ext cx="6062163" cy="37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1 - </a:t>
            </a:r>
            <a:r>
              <a:rPr lang="en-GB"/>
              <a:t>Analytic</a:t>
            </a:r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238" y="1283175"/>
            <a:ext cx="7485125" cy="370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729450" y="595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Wireframe 1 - Contact us</a:t>
            </a:r>
            <a:endParaRPr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6975" y="1283175"/>
            <a:ext cx="6013644" cy="37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